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CB8A8F-AE1F-4065-859E-9B95FFD1832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Театральный уголок в группе раннего возраста в соответствии с ФГОС ДО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воспитатель</a:t>
            </a:r>
          </a:p>
          <a:p>
            <a:r>
              <a:rPr lang="ru-RU" dirty="0" smtClean="0"/>
              <a:t>Титова Ю.А.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сения\Desktop\Новая папка\DSC02385.JPG"/>
          <p:cNvPicPr>
            <a:picLocks noChangeAspect="1" noChangeArrowheads="1"/>
          </p:cNvPicPr>
          <p:nvPr/>
        </p:nvPicPr>
        <p:blipFill>
          <a:blip r:embed="rId2" cstate="print"/>
          <a:srcRect l="1336" t="23165" r="1101" b="18033"/>
          <a:stretch>
            <a:fillRect/>
          </a:stretch>
        </p:blipFill>
        <p:spPr bwMode="auto">
          <a:xfrm>
            <a:off x="251520" y="836712"/>
            <a:ext cx="5256584" cy="23762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Ксения\Desktop\Новая папка\DSC02391.JPG"/>
          <p:cNvPicPr>
            <a:picLocks noChangeAspect="1" noChangeArrowheads="1"/>
          </p:cNvPicPr>
          <p:nvPr/>
        </p:nvPicPr>
        <p:blipFill>
          <a:blip r:embed="rId3" cstate="print"/>
          <a:srcRect l="45711" t="35518" b="20768"/>
          <a:stretch>
            <a:fillRect/>
          </a:stretch>
        </p:blipFill>
        <p:spPr bwMode="auto">
          <a:xfrm>
            <a:off x="5796136" y="1340768"/>
            <a:ext cx="2980788" cy="1800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Ксения\Desktop\Новая папка\DSC02391.JPG"/>
          <p:cNvPicPr>
            <a:picLocks noChangeAspect="1" noChangeArrowheads="1"/>
          </p:cNvPicPr>
          <p:nvPr/>
        </p:nvPicPr>
        <p:blipFill>
          <a:blip r:embed="rId4" cstate="print"/>
          <a:srcRect t="40322" r="59173" b="25405"/>
          <a:stretch>
            <a:fillRect/>
          </a:stretch>
        </p:blipFill>
        <p:spPr bwMode="auto">
          <a:xfrm>
            <a:off x="5796136" y="3573016"/>
            <a:ext cx="3058222" cy="192554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55776" y="188640"/>
            <a:ext cx="2979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Настольный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театр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1" name="Picture 1" descr="C:\Users\Ксения\Desktop\Новая папка\DSC02396.JPG"/>
          <p:cNvPicPr>
            <a:picLocks noChangeAspect="1" noChangeArrowheads="1"/>
          </p:cNvPicPr>
          <p:nvPr/>
        </p:nvPicPr>
        <p:blipFill>
          <a:blip r:embed="rId5" cstate="print"/>
          <a:srcRect l="2949" t="19658" b="13505"/>
          <a:stretch>
            <a:fillRect/>
          </a:stretch>
        </p:blipFill>
        <p:spPr bwMode="auto">
          <a:xfrm>
            <a:off x="467544" y="3789040"/>
            <a:ext cx="4739854" cy="24482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сения\Desktop\Новая папка\DSC02390.JPG"/>
          <p:cNvPicPr>
            <a:picLocks noChangeAspect="1" noChangeArrowheads="1"/>
          </p:cNvPicPr>
          <p:nvPr/>
        </p:nvPicPr>
        <p:blipFill>
          <a:blip r:embed="rId2" cstate="print"/>
          <a:srcRect l="7306" t="8117" r="5031" b="22078"/>
          <a:stretch>
            <a:fillRect/>
          </a:stretch>
        </p:blipFill>
        <p:spPr bwMode="auto">
          <a:xfrm>
            <a:off x="395536" y="620688"/>
            <a:ext cx="5184576" cy="30963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Ксения\Desktop\Новая папка\DSC02397.JPG"/>
          <p:cNvPicPr>
            <a:picLocks noChangeAspect="1" noChangeArrowheads="1"/>
          </p:cNvPicPr>
          <p:nvPr/>
        </p:nvPicPr>
        <p:blipFill>
          <a:blip r:embed="rId3" cstate="print"/>
          <a:srcRect t="4772" r="2176" b="4566"/>
          <a:stretch>
            <a:fillRect/>
          </a:stretch>
        </p:blipFill>
        <p:spPr bwMode="auto">
          <a:xfrm>
            <a:off x="4499992" y="3789040"/>
            <a:ext cx="4040028" cy="28083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156176" y="1196752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Пальчиковый театр.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365104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Куклы-рукавички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сения\Desktop\Новая папка\DSC02398.JPG"/>
          <p:cNvPicPr>
            <a:picLocks noChangeAspect="1" noChangeArrowheads="1"/>
          </p:cNvPicPr>
          <p:nvPr/>
        </p:nvPicPr>
        <p:blipFill>
          <a:blip r:embed="rId2" cstate="print"/>
          <a:srcRect l="-151" t="18825" b="7756"/>
          <a:stretch>
            <a:fillRect/>
          </a:stretch>
        </p:blipFill>
        <p:spPr bwMode="auto">
          <a:xfrm>
            <a:off x="251520" y="3501008"/>
            <a:ext cx="4788080" cy="263263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Ксения\Desktop\Новая папка\DSC02399.JPG"/>
          <p:cNvPicPr>
            <a:picLocks noChangeAspect="1" noChangeArrowheads="1"/>
          </p:cNvPicPr>
          <p:nvPr/>
        </p:nvPicPr>
        <p:blipFill>
          <a:blip r:embed="rId3" cstate="print"/>
          <a:srcRect t="21804" b="12466"/>
          <a:stretch>
            <a:fillRect/>
          </a:stretch>
        </p:blipFill>
        <p:spPr bwMode="auto">
          <a:xfrm>
            <a:off x="4644008" y="692696"/>
            <a:ext cx="4235798" cy="20882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Ксения\Desktop\Новая папка\DSC02400.JPG"/>
          <p:cNvPicPr>
            <a:picLocks noChangeAspect="1" noChangeArrowheads="1"/>
          </p:cNvPicPr>
          <p:nvPr/>
        </p:nvPicPr>
        <p:blipFill>
          <a:blip r:embed="rId4" cstate="print"/>
          <a:srcRect l="7229" t="28914" r="12048" b="3618"/>
          <a:stretch>
            <a:fillRect/>
          </a:stretch>
        </p:blipFill>
        <p:spPr bwMode="auto">
          <a:xfrm>
            <a:off x="5216642" y="3573017"/>
            <a:ext cx="3675837" cy="230425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55576" y="300039"/>
            <a:ext cx="29523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еатр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би-ба-бо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сения\Desktop\Новая папка\DSC02394.JPG"/>
          <p:cNvPicPr>
            <a:picLocks noChangeAspect="1" noChangeArrowheads="1"/>
          </p:cNvPicPr>
          <p:nvPr/>
        </p:nvPicPr>
        <p:blipFill>
          <a:blip r:embed="rId2" cstate="print"/>
          <a:srcRect t="44011" r="2150" b="15122"/>
          <a:stretch>
            <a:fillRect/>
          </a:stretch>
        </p:blipFill>
        <p:spPr bwMode="auto">
          <a:xfrm>
            <a:off x="251520" y="116632"/>
            <a:ext cx="6896151" cy="216024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Ксения\Desktop\Новая папка\DSC02392.JPG"/>
          <p:cNvPicPr>
            <a:picLocks noChangeAspect="1" noChangeArrowheads="1"/>
          </p:cNvPicPr>
          <p:nvPr/>
        </p:nvPicPr>
        <p:blipFill>
          <a:blip r:embed="rId3" cstate="print"/>
          <a:srcRect l="2358" t="23577" b="37127"/>
          <a:stretch>
            <a:fillRect/>
          </a:stretch>
        </p:blipFill>
        <p:spPr bwMode="auto">
          <a:xfrm>
            <a:off x="539552" y="2420888"/>
            <a:ext cx="6679669" cy="20162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Ксения\Desktop\Новая папка\DSC02395.JPG"/>
          <p:cNvPicPr>
            <a:picLocks noChangeAspect="1" noChangeArrowheads="1"/>
          </p:cNvPicPr>
          <p:nvPr/>
        </p:nvPicPr>
        <p:blipFill>
          <a:blip r:embed="rId4" cstate="print"/>
          <a:srcRect t="10276" b="26601"/>
          <a:stretch>
            <a:fillRect/>
          </a:stretch>
        </p:blipFill>
        <p:spPr bwMode="auto">
          <a:xfrm>
            <a:off x="3203848" y="4077072"/>
            <a:ext cx="5475394" cy="25922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79512" y="4869160"/>
            <a:ext cx="3024336" cy="1656184"/>
          </a:xfrm>
        </p:spPr>
        <p:txBody>
          <a:bodyPr/>
          <a:lstStyle/>
          <a:p>
            <a:r>
              <a:rPr lang="ru-RU" dirty="0" smtClean="0"/>
              <a:t>Настольный театр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соответствии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с новыми требованиями к образованию детей дошкольного возраста в каждой группе детского сада должна быть так организована предметно-пространственная среда, чтобы ребёнок мог свободно выбрать тот или иной вид деятельности. Предметно-пространственная среда в группе представлена центрами или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уголками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Театрализованный уголок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– важный объект развивающей среды, с которого можно начать оснащение группы, поскольку именно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театрализованная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деятельность помогает сплотить группу, объединить детей интересной идеей, новой для них деятельностью.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52736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Большое значение для развития  ребёнка 2-3х лет имеет театральная среда, она способствует его самовыражению. Все дети любят слушать сказки, но когда сказка оживает, когда герои начинают двигаться и разговаривать – для детей это настоящее чудо! Чтобы нам, воспитателям, было чем показывать такие «чудеса» мы собираем театральные уголки.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66247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Создавая театральный уголок в группе,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нужно  учитывать следующие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параметры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: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• содержательно-насыщенная, развивающая;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• трансформируемая;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• полифункциональная;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• вариативная;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• доступная;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• безопасная;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•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здоровьесберегающая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;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• эстетически-привлекательная.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316414"/>
            <a:ext cx="82089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ри оформлении театрального уголка, используется все пространство группы, и место использования материалов не должно быть замкнуто местом его расположения, т.е., используется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принцип мобильности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Воспитатель должен продумать и целесообразность возможного объединения других уголков (центров). Театральный уголок лучше объединить в художественно-творческий центр, в него вошли бы - театр,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изодеятельность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музыка, уголок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ряжения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Важно предусмотреть 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принципы: многофункциональности, эстетичности и доступности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всего предлагаемого материала.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Обязательными составляющими театральных уголков должны быть следующие атрибуты: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а) ширма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б) уголок ряженья (шляпы, бусы, веера, детали костюмов, усы,  парики, очки, маски-шапочки, театральный реквизит, декорации и т.п.).    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434421"/>
            <a:ext cx="864096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Оснащение театрального уголка для 1-ой младшей группы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Атрибуты в соответствии с содержанием имитационных и хороводных игр: маски-шапочки, образные фартучки, нагрудные знаки-эмблемы.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Для игр воспитателя с детьми и сюрпризных моментов: «пальчиковый» театр (вязаный на всю длину пальчика ребенка),, куклы (образы людей, животных), театр бибабо.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Для показа детям инсценировок по сказкам («Теремок», «Репка», «Курочка Ряба»,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Заюшкина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избушка», «Волк и семеро козлят»): театр картинок, настольный театр плоскостных игрушек.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Для создания музыкального фона в процессе театрально-игровой деятельности: аудиозаписи музыкальных произведений, записи звукошумовых эффектов, простейшие музыкальные игрушки — погремушки, бубен, барабан.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56703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Театральный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уголок младших групп, включает в себя: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1) пальчиковый театр (этюды на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руках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).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2) настольный театр (различные виды).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3) театр мягкой игрушки (этюды с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предметами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).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4) театр вязаной игрушки (этюды с предметами).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5) театр игрушки из конуса (этюды с предметами).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6) театр петрушек (игры-импровизации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).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7)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лоскосной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театр (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фланелеграф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3265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Содержание театральных уголков и наличие в них различных видов театров зависит от возраста.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5608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Театральный уголок первой младшей группы №10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-пальчиковый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театр (когда каждая куколка одевается на палец);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резиновые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куклы( представлены в виде резиновых игрушек);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-настольный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театр(все персонажи, а также некоторые атрибуты сказки, например: избушки, лес, пеньки и др., представлены в виде деревянных фигурок);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куклы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би-ба-бо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(каждая кукла надевается на руку).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861048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       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 Для показа детям инсценировок по сказкам  («Курочка Ряба», «Колобок», «Репка», «Теремок», «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Заюшкина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избушка» и др.) используется театр картинок, настольный театр плоскостных игрушек, музыкальные инструменты и магнитофон.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ения\Desktop\Новая папка\DSC02389.JPG"/>
          <p:cNvPicPr>
            <a:picLocks noChangeAspect="1" noChangeArrowheads="1"/>
          </p:cNvPicPr>
          <p:nvPr/>
        </p:nvPicPr>
        <p:blipFill>
          <a:blip r:embed="rId2" cstate="print"/>
          <a:srcRect l="10219" t="4383" r="22197" b="21707"/>
          <a:stretch>
            <a:fillRect/>
          </a:stretch>
        </p:blipFill>
        <p:spPr bwMode="auto">
          <a:xfrm>
            <a:off x="395536" y="116632"/>
            <a:ext cx="3615185" cy="296527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Ксения\Desktop\Новая папка\DSC02388.JPG"/>
          <p:cNvPicPr>
            <a:picLocks noChangeAspect="1" noChangeArrowheads="1"/>
          </p:cNvPicPr>
          <p:nvPr/>
        </p:nvPicPr>
        <p:blipFill>
          <a:blip r:embed="rId3" cstate="print"/>
          <a:srcRect l="8195" t="10926" r="6214" b="11377"/>
          <a:stretch>
            <a:fillRect/>
          </a:stretch>
        </p:blipFill>
        <p:spPr bwMode="auto">
          <a:xfrm>
            <a:off x="4499992" y="188640"/>
            <a:ext cx="4124709" cy="28083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Ксения\Desktop\Новая папка\DSC02401.JPG"/>
          <p:cNvPicPr>
            <a:picLocks noChangeAspect="1" noChangeArrowheads="1"/>
          </p:cNvPicPr>
          <p:nvPr/>
        </p:nvPicPr>
        <p:blipFill>
          <a:blip r:embed="rId4" cstate="print"/>
          <a:srcRect l="21552" r="25645" b="9485"/>
          <a:stretch>
            <a:fillRect/>
          </a:stretch>
        </p:blipFill>
        <p:spPr bwMode="auto">
          <a:xfrm>
            <a:off x="899592" y="3861048"/>
            <a:ext cx="2128236" cy="27363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J:\DCIM\101MSDCF\DSC02402.JPG"/>
          <p:cNvPicPr>
            <a:picLocks noChangeAspect="1" noChangeArrowheads="1"/>
          </p:cNvPicPr>
          <p:nvPr/>
        </p:nvPicPr>
        <p:blipFill>
          <a:blip r:embed="rId5" cstate="print"/>
          <a:srcRect l="29843" t="5144" r="23261" b="15278"/>
          <a:stretch>
            <a:fillRect/>
          </a:stretch>
        </p:blipFill>
        <p:spPr bwMode="auto">
          <a:xfrm>
            <a:off x="5724128" y="3789040"/>
            <a:ext cx="2160240" cy="27493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304800" y="3140968"/>
            <a:ext cx="8839200" cy="576064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Ширма                            </a:t>
            </a:r>
            <a:r>
              <a:rPr kumimoji="0" lang="ru-RU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фланелеграф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6ADAFA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380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Театральный уголок в группе раннего возраста в соответствии с ФГОС ДО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Настольный театр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Театральный уголок в группе раннего возраста в соответствии с ФГОС ДО</dc:title>
  <dc:creator>Ксения</dc:creator>
  <cp:lastModifiedBy>Ксения</cp:lastModifiedBy>
  <cp:revision>11</cp:revision>
  <dcterms:created xsi:type="dcterms:W3CDTF">2017-11-14T16:41:50Z</dcterms:created>
  <dcterms:modified xsi:type="dcterms:W3CDTF">2017-11-16T16:26:24Z</dcterms:modified>
</cp:coreProperties>
</file>